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Curteanu" initials="GC" lastIdx="2" clrIdx="0">
    <p:extLst>
      <p:ext uri="{19B8F6BF-5375-455C-9EA6-DF929625EA0E}">
        <p15:presenceInfo xmlns:p15="http://schemas.microsoft.com/office/powerpoint/2012/main" userId="S::gina.curteanu@politialocalasector1.onmicrosoft.com::7f34f872-718d-4e1e-9f26-492d8a4dfa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56" d="100"/>
          <a:sy n="56" d="100"/>
        </p:scale>
        <p:origin x="1925" y="6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82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B3F0-B963-4248-B1B7-2006C24D8CA6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23D2-F3D4-4AE8-8BCD-8E1E135A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823D2-F3D4-4AE8-8BCD-8E1E135A04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0400"/>
            <a:ext cx="5715000" cy="858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5562600" cy="1600200"/>
          </a:xfrm>
        </p:spPr>
        <p:txBody>
          <a:bodyPr>
            <a:normAutofit fontScale="40000" lnSpcReduction="20000"/>
          </a:bodyPr>
          <a:lstStyle/>
          <a:p>
            <a:r>
              <a:rPr lang="ro-RO" sz="3400" b="1" dirty="0">
                <a:solidFill>
                  <a:schemeClr val="tx1"/>
                </a:solidFill>
              </a:rPr>
              <a:t>      </a:t>
            </a:r>
            <a:r>
              <a:rPr lang="en-US" sz="3400" b="1" dirty="0">
                <a:solidFill>
                  <a:schemeClr val="tx1"/>
                </a:solidFill>
              </a:rPr>
              <a:t>MUNICIPIUL  BUCUREŞTI</a:t>
            </a:r>
            <a:endParaRPr lang="ro-RO" sz="3400" b="1" dirty="0">
              <a:solidFill>
                <a:schemeClr val="tx1"/>
              </a:solidFill>
            </a:endParaRPr>
          </a:p>
          <a:p>
            <a:r>
              <a:rPr lang="ro-RO" sz="3400" b="1" dirty="0">
                <a:solidFill>
                  <a:schemeClr val="tx1"/>
                </a:solidFill>
              </a:rPr>
              <a:t>    </a:t>
            </a:r>
            <a:r>
              <a:rPr lang="en-US" sz="3400" b="1" dirty="0">
                <a:solidFill>
                  <a:schemeClr val="tx1"/>
                </a:solidFill>
              </a:rPr>
              <a:t>P R I M Ă R I A</a:t>
            </a:r>
            <a:r>
              <a:rPr lang="ro-RO" sz="3400" b="1" dirty="0">
                <a:solidFill>
                  <a:schemeClr val="tx1"/>
                </a:solidFill>
              </a:rPr>
              <a:t>               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ro-RO" sz="3400" b="1" dirty="0">
                <a:solidFill>
                  <a:schemeClr val="tx1"/>
                </a:solidFill>
              </a:rPr>
              <a:t>      </a:t>
            </a:r>
            <a:r>
              <a:rPr lang="en-US" sz="3400" b="1" dirty="0">
                <a:solidFill>
                  <a:schemeClr val="tx1"/>
                </a:solidFill>
              </a:rPr>
              <a:t>S  E C  T  O  R  U  L  U  I</a:t>
            </a:r>
          </a:p>
          <a:p>
            <a:r>
              <a:rPr lang="en-US" b="1" dirty="0"/>
              <a:t> </a:t>
            </a:r>
            <a:endParaRPr lang="ro-RO" b="1" dirty="0"/>
          </a:p>
          <a:p>
            <a:pPr>
              <a:lnSpc>
                <a:spcPct val="120000"/>
              </a:lnSpc>
            </a:pPr>
            <a:endParaRPr lang="ro-RO" sz="1700" b="1" dirty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r>
              <a:rPr lang="ro-RO" sz="4200" b="1" dirty="0">
                <a:solidFill>
                  <a:schemeClr val="tx1"/>
                </a:solidFill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lang="ro-RO" sz="4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COMITETUL LOCAL PENTRU SITUAȚII DE URGENȚĂ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Users\Corbea\Pictures\harta_sector_1.jpg"/>
          <p:cNvPicPr/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33400" y="1871133"/>
            <a:ext cx="5791200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871134"/>
            <a:ext cx="5715000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800" b="1" dirty="0"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PLANUL </a:t>
            </a:r>
            <a:endParaRPr kumimoji="0" lang="ro-RO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DE  ANALIZĂ ȘI ACOPERIRE </a:t>
            </a:r>
            <a:endParaRPr kumimoji="0" lang="ro-RO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A RISCURILOR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LA NIVELUL  SECTORULUI  1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o-RO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ahoma" pitchFamily="34" charset="0"/>
              </a:rPr>
              <a:t>ÎN DOMENIUL SITUAȚIILOR</a:t>
            </a:r>
            <a:r>
              <a:rPr kumimoji="0" lang="ro-RO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ahoma" pitchFamily="34" charset="0"/>
              </a:rPr>
              <a:t> DE URGENȚĂ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baseline="0" dirty="0"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baseline="0" dirty="0"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baseline="0" dirty="0">
              <a:latin typeface="+mj-lt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ahoma" pitchFamily="34" charset="0"/>
              </a:rPr>
              <a:t>BUCUREȘTI - 2017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57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dirty="0">
                <a:latin typeface="Book Antiqua" pitchFamily="18" charset="0"/>
              </a:rPr>
              <a:t>1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2" y="550333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6705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685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7010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0" descr="C:\Documents and Settings\Corbea\My Documents\My Pictures\50px-Bucharest-Coat-of-Arm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33400"/>
            <a:ext cx="381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CAC83-3F50-441C-9178-65E1A27A9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1" y="1871132"/>
            <a:ext cx="5906259" cy="737446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FB08A-BE1E-4C3F-8334-6624DAF5B12B}"/>
              </a:ext>
            </a:extLst>
          </p:cNvPr>
          <p:cNvSpPr txBox="1"/>
          <p:nvPr/>
        </p:nvSpPr>
        <p:spPr>
          <a:xfrm>
            <a:off x="2995683" y="449693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907C0-52C9-4841-AB44-1E36F9DF95CF}"/>
              </a:ext>
            </a:extLst>
          </p:cNvPr>
          <p:cNvSpPr txBox="1"/>
          <p:nvPr/>
        </p:nvSpPr>
        <p:spPr>
          <a:xfrm>
            <a:off x="1870880" y="3227122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PLANUL DE APĂRARE ÎMPOTRIVA INUNDAŢIILOR,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fenomenelor hidrometeorologice periculoase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având ca efect producerea de inundații, secetă hidrologică, incidente/accidente la construcții hidrotehnice, poluări accidentale 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 cursurile de apă al Comitetului Local pentru Situații de Urgență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o-RO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SECTOR 1 perioada 2022 - 2025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101</Words>
  <Application>Microsoft Office PowerPoint</Application>
  <PresentationFormat>A4 Paper (210x297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Cambria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Curteanu</dc:creator>
  <cp:lastModifiedBy>Gina Curteanu</cp:lastModifiedBy>
  <cp:revision>16</cp:revision>
  <dcterms:created xsi:type="dcterms:W3CDTF">2006-08-16T00:00:00Z</dcterms:created>
  <dcterms:modified xsi:type="dcterms:W3CDTF">2021-09-24T06:24:56Z</dcterms:modified>
</cp:coreProperties>
</file>